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9" r:id="rId6"/>
    <p:sldId id="257" r:id="rId7"/>
    <p:sldId id="263" r:id="rId8"/>
    <p:sldId id="258" r:id="rId9"/>
    <p:sldId id="262" r:id="rId10"/>
    <p:sldId id="260" r:id="rId11"/>
    <p:sldId id="261" r:id="rId12"/>
  </p:sldIdLst>
  <p:sldSz cx="9144000" cy="6858000" type="screen4x3"/>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5"/>
            <a:ext cx="7772400" cy="1470025"/>
          </a:xfrm>
        </p:spPr>
        <p:txBody>
          <a:bodyPr/>
          <a:lstStyle/>
          <a:p>
            <a:r>
              <a:rPr lang="nb-NO"/>
              <a:t>Klikk for å redigere tittelstil</a:t>
            </a:r>
          </a:p>
        </p:txBody>
      </p:sp>
      <p:sp>
        <p:nvSpPr>
          <p:cNvPr id="3" name="Undertit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p>
        </p:txBody>
      </p:sp>
      <p:sp>
        <p:nvSpPr>
          <p:cNvPr id="4" name="Plassholder for dato 3"/>
          <p:cNvSpPr>
            <a:spLocks noGrp="1"/>
          </p:cNvSpPr>
          <p:nvPr>
            <p:ph type="dt" sz="half" idx="10"/>
          </p:nvPr>
        </p:nvSpPr>
        <p:spPr/>
        <p:txBody>
          <a:bodyPr/>
          <a:lstStyle/>
          <a:p>
            <a:fld id="{144EA39B-D4D7-412D-ACDB-A109C70CCE25}" type="datetimeFigureOut">
              <a:rPr lang="nb-NO" smtClean="0"/>
              <a:t>26.04.2020</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DFBF2A44-448E-4DE1-921C-5176DAEBA530}" type="slidenum">
              <a:rPr lang="nb-NO" smtClean="0"/>
              <a:t>‹#›</a:t>
            </a:fld>
            <a:endParaRPr lang="nb-NO"/>
          </a:p>
        </p:txBody>
      </p:sp>
    </p:spTree>
    <p:extLst>
      <p:ext uri="{BB962C8B-B14F-4D97-AF65-F5344CB8AC3E}">
        <p14:creationId xmlns:p14="http://schemas.microsoft.com/office/powerpoint/2010/main" val="2777483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loddrett tekst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144EA39B-D4D7-412D-ACDB-A109C70CCE25}" type="datetimeFigureOut">
              <a:rPr lang="nb-NO" smtClean="0"/>
              <a:t>26.04.2020</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DFBF2A44-448E-4DE1-921C-5176DAEBA530}" type="slidenum">
              <a:rPr lang="nb-NO" smtClean="0"/>
              <a:t>‹#›</a:t>
            </a:fld>
            <a:endParaRPr lang="nb-NO"/>
          </a:p>
        </p:txBody>
      </p:sp>
    </p:spTree>
    <p:extLst>
      <p:ext uri="{BB962C8B-B14F-4D97-AF65-F5344CB8AC3E}">
        <p14:creationId xmlns:p14="http://schemas.microsoft.com/office/powerpoint/2010/main" val="3864680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74638"/>
            <a:ext cx="2057400" cy="5851525"/>
          </a:xfrm>
        </p:spPr>
        <p:txBody>
          <a:bodyPr vert="eaVert"/>
          <a:lstStyle/>
          <a:p>
            <a:r>
              <a:rPr lang="nb-NO"/>
              <a:t>Klikk for å redigere tittelstil</a:t>
            </a:r>
          </a:p>
        </p:txBody>
      </p:sp>
      <p:sp>
        <p:nvSpPr>
          <p:cNvPr id="3" name="Plassholder for loddrett tekst 2"/>
          <p:cNvSpPr>
            <a:spLocks noGrp="1"/>
          </p:cNvSpPr>
          <p:nvPr>
            <p:ph type="body" orient="vert" idx="1"/>
          </p:nvPr>
        </p:nvSpPr>
        <p:spPr>
          <a:xfrm>
            <a:off x="457200" y="274638"/>
            <a:ext cx="6019800" cy="5851525"/>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144EA39B-D4D7-412D-ACDB-A109C70CCE25}" type="datetimeFigureOut">
              <a:rPr lang="nb-NO" smtClean="0"/>
              <a:t>26.04.2020</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DFBF2A44-448E-4DE1-921C-5176DAEBA530}" type="slidenum">
              <a:rPr lang="nb-NO" smtClean="0"/>
              <a:t>‹#›</a:t>
            </a:fld>
            <a:endParaRPr lang="nb-NO"/>
          </a:p>
        </p:txBody>
      </p:sp>
    </p:spTree>
    <p:extLst>
      <p:ext uri="{BB962C8B-B14F-4D97-AF65-F5344CB8AC3E}">
        <p14:creationId xmlns:p14="http://schemas.microsoft.com/office/powerpoint/2010/main" val="147972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144EA39B-D4D7-412D-ACDB-A109C70CCE25}" type="datetimeFigureOut">
              <a:rPr lang="nb-NO" smtClean="0"/>
              <a:t>26.04.2020</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DFBF2A44-448E-4DE1-921C-5176DAEBA530}" type="slidenum">
              <a:rPr lang="nb-NO" smtClean="0"/>
              <a:t>‹#›</a:t>
            </a:fld>
            <a:endParaRPr lang="nb-NO"/>
          </a:p>
        </p:txBody>
      </p:sp>
    </p:spTree>
    <p:extLst>
      <p:ext uri="{BB962C8B-B14F-4D97-AF65-F5344CB8AC3E}">
        <p14:creationId xmlns:p14="http://schemas.microsoft.com/office/powerpoint/2010/main" val="3133916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a:t>Klikk for å redigere tittelstil</a:t>
            </a:r>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4" name="Plassholder for dato 3"/>
          <p:cNvSpPr>
            <a:spLocks noGrp="1"/>
          </p:cNvSpPr>
          <p:nvPr>
            <p:ph type="dt" sz="half" idx="10"/>
          </p:nvPr>
        </p:nvSpPr>
        <p:spPr/>
        <p:txBody>
          <a:bodyPr/>
          <a:lstStyle/>
          <a:p>
            <a:fld id="{144EA39B-D4D7-412D-ACDB-A109C70CCE25}" type="datetimeFigureOut">
              <a:rPr lang="nb-NO" smtClean="0"/>
              <a:t>26.04.2020</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DFBF2A44-448E-4DE1-921C-5176DAEBA530}" type="slidenum">
              <a:rPr lang="nb-NO" smtClean="0"/>
              <a:t>‹#›</a:t>
            </a:fld>
            <a:endParaRPr lang="nb-NO"/>
          </a:p>
        </p:txBody>
      </p:sp>
    </p:spTree>
    <p:extLst>
      <p:ext uri="{BB962C8B-B14F-4D97-AF65-F5344CB8AC3E}">
        <p14:creationId xmlns:p14="http://schemas.microsoft.com/office/powerpoint/2010/main" val="2223653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p:cNvSpPr>
            <a:spLocks noGrp="1"/>
          </p:cNvSpPr>
          <p:nvPr>
            <p:ph type="dt" sz="half" idx="10"/>
          </p:nvPr>
        </p:nvSpPr>
        <p:spPr/>
        <p:txBody>
          <a:bodyPr/>
          <a:lstStyle/>
          <a:p>
            <a:fld id="{144EA39B-D4D7-412D-ACDB-A109C70CCE25}" type="datetimeFigureOut">
              <a:rPr lang="nb-NO" smtClean="0"/>
              <a:t>26.04.2020</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DFBF2A44-448E-4DE1-921C-5176DAEBA530}" type="slidenum">
              <a:rPr lang="nb-NO" smtClean="0"/>
              <a:t>‹#›</a:t>
            </a:fld>
            <a:endParaRPr lang="nb-NO"/>
          </a:p>
        </p:txBody>
      </p:sp>
    </p:spTree>
    <p:extLst>
      <p:ext uri="{BB962C8B-B14F-4D97-AF65-F5344CB8AC3E}">
        <p14:creationId xmlns:p14="http://schemas.microsoft.com/office/powerpoint/2010/main" val="29794709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vl1pPr>
          </a:lstStyle>
          <a:p>
            <a:r>
              <a:rPr lang="nb-NO"/>
              <a:t>Klikk for å redigere tittelstil</a:t>
            </a:r>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p:cNvSpPr>
            <a:spLocks noGrp="1"/>
          </p:cNvSpPr>
          <p:nvPr>
            <p:ph type="dt" sz="half" idx="10"/>
          </p:nvPr>
        </p:nvSpPr>
        <p:spPr/>
        <p:txBody>
          <a:bodyPr/>
          <a:lstStyle/>
          <a:p>
            <a:fld id="{144EA39B-D4D7-412D-ACDB-A109C70CCE25}" type="datetimeFigureOut">
              <a:rPr lang="nb-NO" smtClean="0"/>
              <a:t>26.04.2020</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DFBF2A44-448E-4DE1-921C-5176DAEBA530}" type="slidenum">
              <a:rPr lang="nb-NO" smtClean="0"/>
              <a:t>‹#›</a:t>
            </a:fld>
            <a:endParaRPr lang="nb-NO"/>
          </a:p>
        </p:txBody>
      </p:sp>
    </p:spTree>
    <p:extLst>
      <p:ext uri="{BB962C8B-B14F-4D97-AF65-F5344CB8AC3E}">
        <p14:creationId xmlns:p14="http://schemas.microsoft.com/office/powerpoint/2010/main" val="138677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dato 2"/>
          <p:cNvSpPr>
            <a:spLocks noGrp="1"/>
          </p:cNvSpPr>
          <p:nvPr>
            <p:ph type="dt" sz="half" idx="10"/>
          </p:nvPr>
        </p:nvSpPr>
        <p:spPr/>
        <p:txBody>
          <a:bodyPr/>
          <a:lstStyle/>
          <a:p>
            <a:fld id="{144EA39B-D4D7-412D-ACDB-A109C70CCE25}" type="datetimeFigureOut">
              <a:rPr lang="nb-NO" smtClean="0"/>
              <a:t>26.04.2020</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DFBF2A44-448E-4DE1-921C-5176DAEBA530}" type="slidenum">
              <a:rPr lang="nb-NO" smtClean="0"/>
              <a:t>‹#›</a:t>
            </a:fld>
            <a:endParaRPr lang="nb-NO"/>
          </a:p>
        </p:txBody>
      </p:sp>
    </p:spTree>
    <p:extLst>
      <p:ext uri="{BB962C8B-B14F-4D97-AF65-F5344CB8AC3E}">
        <p14:creationId xmlns:p14="http://schemas.microsoft.com/office/powerpoint/2010/main" val="3455521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144EA39B-D4D7-412D-ACDB-A109C70CCE25}" type="datetimeFigureOut">
              <a:rPr lang="nb-NO" smtClean="0"/>
              <a:t>26.04.2020</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DFBF2A44-448E-4DE1-921C-5176DAEBA530}" type="slidenum">
              <a:rPr lang="nb-NO" smtClean="0"/>
              <a:t>‹#›</a:t>
            </a:fld>
            <a:endParaRPr lang="nb-NO"/>
          </a:p>
        </p:txBody>
      </p:sp>
    </p:spTree>
    <p:extLst>
      <p:ext uri="{BB962C8B-B14F-4D97-AF65-F5344CB8AC3E}">
        <p14:creationId xmlns:p14="http://schemas.microsoft.com/office/powerpoint/2010/main" val="2485455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a:t>Klikk for å redigere tittelstil</a:t>
            </a:r>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Plassholder for dato 4"/>
          <p:cNvSpPr>
            <a:spLocks noGrp="1"/>
          </p:cNvSpPr>
          <p:nvPr>
            <p:ph type="dt" sz="half" idx="10"/>
          </p:nvPr>
        </p:nvSpPr>
        <p:spPr/>
        <p:txBody>
          <a:bodyPr/>
          <a:lstStyle/>
          <a:p>
            <a:fld id="{144EA39B-D4D7-412D-ACDB-A109C70CCE25}" type="datetimeFigureOut">
              <a:rPr lang="nb-NO" smtClean="0"/>
              <a:t>26.04.2020</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DFBF2A44-448E-4DE1-921C-5176DAEBA530}" type="slidenum">
              <a:rPr lang="nb-NO" smtClean="0"/>
              <a:t>‹#›</a:t>
            </a:fld>
            <a:endParaRPr lang="nb-NO"/>
          </a:p>
        </p:txBody>
      </p:sp>
    </p:spTree>
    <p:extLst>
      <p:ext uri="{BB962C8B-B14F-4D97-AF65-F5344CB8AC3E}">
        <p14:creationId xmlns:p14="http://schemas.microsoft.com/office/powerpoint/2010/main" val="3397141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a:t>Klikk for å redigere tittelstil</a:t>
            </a:r>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Plassholder for dato 4"/>
          <p:cNvSpPr>
            <a:spLocks noGrp="1"/>
          </p:cNvSpPr>
          <p:nvPr>
            <p:ph type="dt" sz="half" idx="10"/>
          </p:nvPr>
        </p:nvSpPr>
        <p:spPr/>
        <p:txBody>
          <a:bodyPr/>
          <a:lstStyle/>
          <a:p>
            <a:fld id="{144EA39B-D4D7-412D-ACDB-A109C70CCE25}" type="datetimeFigureOut">
              <a:rPr lang="nb-NO" smtClean="0"/>
              <a:t>26.04.2020</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DFBF2A44-448E-4DE1-921C-5176DAEBA530}" type="slidenum">
              <a:rPr lang="nb-NO" smtClean="0"/>
              <a:t>‹#›</a:t>
            </a:fld>
            <a:endParaRPr lang="nb-NO"/>
          </a:p>
        </p:txBody>
      </p:sp>
    </p:spTree>
    <p:extLst>
      <p:ext uri="{BB962C8B-B14F-4D97-AF65-F5344CB8AC3E}">
        <p14:creationId xmlns:p14="http://schemas.microsoft.com/office/powerpoint/2010/main" val="3072281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4EA39B-D4D7-412D-ACDB-A109C70CCE25}" type="datetimeFigureOut">
              <a:rPr lang="nb-NO" smtClean="0"/>
              <a:t>26.04.2020</a:t>
            </a:fld>
            <a:endParaRPr lang="nb-NO"/>
          </a:p>
        </p:txBody>
      </p:sp>
      <p:sp>
        <p:nvSpPr>
          <p:cNvPr id="5" name="Plassholder for bunn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BF2A44-448E-4DE1-921C-5176DAEBA530}" type="slidenum">
              <a:rPr lang="nb-NO" smtClean="0"/>
              <a:t>‹#›</a:t>
            </a:fld>
            <a:endParaRPr lang="nb-NO"/>
          </a:p>
        </p:txBody>
      </p:sp>
    </p:spTree>
    <p:extLst>
      <p:ext uri="{BB962C8B-B14F-4D97-AF65-F5344CB8AC3E}">
        <p14:creationId xmlns:p14="http://schemas.microsoft.com/office/powerpoint/2010/main" val="20931238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strengen75@gmail.com" TargetMode="External"/><Relationship Id="rId2" Type="http://schemas.openxmlformats.org/officeDocument/2006/relationships/hyperlink" Target="mailto:magne.lindbergsengen@coop.no" TargetMode="Externa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mailto:leder@trobafk.no" TargetMode="External"/><Relationship Id="rId4" Type="http://schemas.openxmlformats.org/officeDocument/2006/relationships/hyperlink" Target="mailto:sukken@online.no"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tmp"/><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fotball.no/barn-og-ungdom/2020/her-er-klubbenes-favorittovelser/"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tmp"/><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683568" y="908720"/>
            <a:ext cx="7772400" cy="1470025"/>
          </a:xfrm>
        </p:spPr>
        <p:txBody>
          <a:bodyPr/>
          <a:lstStyle/>
          <a:p>
            <a:r>
              <a:rPr lang="nb-NO" dirty="0">
                <a:solidFill>
                  <a:srgbClr val="0070C0"/>
                </a:solidFill>
              </a:rPr>
              <a:t>KORONAVEILEDER</a:t>
            </a:r>
          </a:p>
        </p:txBody>
      </p:sp>
      <p:pic>
        <p:nvPicPr>
          <p:cNvPr id="4" name="Bild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00500" y="2780928"/>
            <a:ext cx="1143000" cy="1123950"/>
          </a:xfrm>
          <a:prstGeom prst="rect">
            <a:avLst/>
          </a:prstGeom>
        </p:spPr>
      </p:pic>
      <p:sp>
        <p:nvSpPr>
          <p:cNvPr id="5" name="Tittel 1"/>
          <p:cNvSpPr txBox="1">
            <a:spLocks/>
          </p:cNvSpPr>
          <p:nvPr/>
        </p:nvSpPr>
        <p:spPr>
          <a:xfrm>
            <a:off x="539552" y="4797153"/>
            <a:ext cx="7772400" cy="93610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b-NO" sz="1600" dirty="0">
                <a:solidFill>
                  <a:srgbClr val="00B0F0"/>
                </a:solidFill>
              </a:rPr>
              <a:t>     </a:t>
            </a:r>
            <a:r>
              <a:rPr lang="nb-NO" sz="1600" dirty="0">
                <a:solidFill>
                  <a:srgbClr val="0070C0"/>
                </a:solidFill>
              </a:rPr>
              <a:t>fotballglede – god lagånd - vinnerkultur</a:t>
            </a:r>
          </a:p>
        </p:txBody>
      </p:sp>
    </p:spTree>
    <p:extLst>
      <p:ext uri="{BB962C8B-B14F-4D97-AF65-F5344CB8AC3E}">
        <p14:creationId xmlns:p14="http://schemas.microsoft.com/office/powerpoint/2010/main" val="455897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ctrTitle"/>
          </p:nvPr>
        </p:nvSpPr>
        <p:spPr>
          <a:xfrm>
            <a:off x="756303" y="224950"/>
            <a:ext cx="7772400" cy="574980"/>
          </a:xfrm>
        </p:spPr>
        <p:txBody>
          <a:bodyPr>
            <a:normAutofit fontScale="90000"/>
          </a:bodyPr>
          <a:lstStyle/>
          <a:p>
            <a:r>
              <a:rPr lang="nb-NO" dirty="0">
                <a:solidFill>
                  <a:srgbClr val="0070C0"/>
                </a:solidFill>
              </a:rPr>
              <a:t>Innledning</a:t>
            </a:r>
          </a:p>
        </p:txBody>
      </p:sp>
      <p:sp>
        <p:nvSpPr>
          <p:cNvPr id="5" name="Undertittel 4"/>
          <p:cNvSpPr>
            <a:spLocks noGrp="1"/>
          </p:cNvSpPr>
          <p:nvPr>
            <p:ph type="subTitle" idx="1"/>
          </p:nvPr>
        </p:nvSpPr>
        <p:spPr>
          <a:xfrm>
            <a:off x="416920" y="908720"/>
            <a:ext cx="8316924" cy="5472608"/>
          </a:xfrm>
        </p:spPr>
        <p:txBody>
          <a:bodyPr>
            <a:normAutofit fontScale="85000" lnSpcReduction="10000"/>
          </a:bodyPr>
          <a:lstStyle/>
          <a:p>
            <a:pPr algn="l"/>
            <a:endParaRPr lang="nb-NO" sz="1200" dirty="0" smtClean="0">
              <a:solidFill>
                <a:srgbClr val="0070C0"/>
              </a:solidFill>
            </a:endParaRPr>
          </a:p>
          <a:p>
            <a:pPr algn="l"/>
            <a:r>
              <a:rPr lang="nb-NO" sz="1200" dirty="0" smtClean="0">
                <a:solidFill>
                  <a:srgbClr val="0070C0"/>
                </a:solidFill>
              </a:rPr>
              <a:t>For </a:t>
            </a:r>
            <a:r>
              <a:rPr lang="nb-NO" sz="1200" dirty="0">
                <a:solidFill>
                  <a:srgbClr val="0070C0"/>
                </a:solidFill>
              </a:rPr>
              <a:t>å være helt tydelig; det er ikke noe annet vi ønsker mer enn å gjenoppta den organiserte aktiviteten i Trø/</a:t>
            </a:r>
            <a:r>
              <a:rPr lang="nb-NO" sz="1200" dirty="0" err="1">
                <a:solidFill>
                  <a:srgbClr val="0070C0"/>
                </a:solidFill>
              </a:rPr>
              <a:t>Bå</a:t>
            </a:r>
            <a:r>
              <a:rPr lang="nb-NO" sz="1200" dirty="0">
                <a:solidFill>
                  <a:srgbClr val="0070C0"/>
                </a:solidFill>
              </a:rPr>
              <a:t> FK, men vi må selvfølgelig følge de retningslinjer som gjelder.</a:t>
            </a:r>
          </a:p>
          <a:p>
            <a:pPr algn="l"/>
            <a:r>
              <a:rPr lang="nb-NO" sz="1200" dirty="0">
                <a:solidFill>
                  <a:srgbClr val="0070C0"/>
                </a:solidFill>
              </a:rPr>
              <a:t>Vi er, som mange andre klubber, bekymret for aktivitetsstoppen vi nå opplever i fotballen. Særlig med tanke på sårbare barn og unge, hvor nettopp fotballtreningen er et viktig og nødvendig pusterom for fotballglede, kameratskap og aktivitet sammen med trygge voksenpersoner.  </a:t>
            </a:r>
          </a:p>
          <a:p>
            <a:pPr algn="l"/>
            <a:endParaRPr lang="nb-NO" sz="1200" dirty="0">
              <a:solidFill>
                <a:srgbClr val="0070C0"/>
              </a:solidFill>
            </a:endParaRPr>
          </a:p>
          <a:p>
            <a:pPr algn="l"/>
            <a:r>
              <a:rPr lang="nb-NO" sz="1200" b="1" dirty="0">
                <a:solidFill>
                  <a:srgbClr val="0070C0"/>
                </a:solidFill>
              </a:rPr>
              <a:t>Hvordan skal den organiserte aktiviteten organiseres i Trø/</a:t>
            </a:r>
            <a:r>
              <a:rPr lang="nb-NO" sz="1200" b="1" dirty="0" err="1">
                <a:solidFill>
                  <a:srgbClr val="0070C0"/>
                </a:solidFill>
              </a:rPr>
              <a:t>Bå</a:t>
            </a:r>
            <a:r>
              <a:rPr lang="nb-NO" sz="1200" b="1" dirty="0">
                <a:solidFill>
                  <a:srgbClr val="0070C0"/>
                </a:solidFill>
              </a:rPr>
              <a:t> fremover?</a:t>
            </a:r>
          </a:p>
          <a:p>
            <a:pPr algn="l"/>
            <a:r>
              <a:rPr lang="nb-NO" sz="1200" dirty="0">
                <a:solidFill>
                  <a:srgbClr val="0070C0"/>
                </a:solidFill>
              </a:rPr>
              <a:t>Vi starter opp aktiviteten for A-laget mandag </a:t>
            </a:r>
            <a:r>
              <a:rPr lang="nb-NO" sz="1200" dirty="0" smtClean="0">
                <a:solidFill>
                  <a:srgbClr val="0070C0"/>
                </a:solidFill>
              </a:rPr>
              <a:t>27.april </a:t>
            </a:r>
            <a:r>
              <a:rPr lang="nb-NO" sz="1200" dirty="0" err="1" smtClean="0">
                <a:solidFill>
                  <a:srgbClr val="0070C0"/>
                </a:solidFill>
              </a:rPr>
              <a:t>kl</a:t>
            </a:r>
            <a:r>
              <a:rPr lang="nb-NO" sz="1200" dirty="0" smtClean="0">
                <a:solidFill>
                  <a:srgbClr val="0070C0"/>
                </a:solidFill>
              </a:rPr>
              <a:t> 19.00, </a:t>
            </a:r>
            <a:r>
              <a:rPr lang="nb-NO" sz="1200" dirty="0">
                <a:solidFill>
                  <a:srgbClr val="0070C0"/>
                </a:solidFill>
              </a:rPr>
              <a:t>og ser for oss at vi deretter kan starte med ungdomsfotballen </a:t>
            </a:r>
            <a:r>
              <a:rPr lang="nb-NO" sz="1200" dirty="0" smtClean="0">
                <a:solidFill>
                  <a:srgbClr val="0070C0"/>
                </a:solidFill>
              </a:rPr>
              <a:t>og </a:t>
            </a:r>
            <a:r>
              <a:rPr lang="nb-NO" sz="1200" dirty="0">
                <a:solidFill>
                  <a:srgbClr val="0070C0"/>
                </a:solidFill>
              </a:rPr>
              <a:t>barnefotballen </a:t>
            </a:r>
            <a:r>
              <a:rPr lang="nb-NO" sz="1200" dirty="0" smtClean="0">
                <a:solidFill>
                  <a:srgbClr val="0070C0"/>
                </a:solidFill>
              </a:rPr>
              <a:t>4.mai.  Vi </a:t>
            </a:r>
            <a:r>
              <a:rPr lang="nb-NO" sz="1200" dirty="0">
                <a:solidFill>
                  <a:srgbClr val="0070C0"/>
                </a:solidFill>
              </a:rPr>
              <a:t>presiserer at oppstart er frivillig!</a:t>
            </a:r>
          </a:p>
          <a:p>
            <a:pPr algn="l"/>
            <a:r>
              <a:rPr lang="nb-NO" sz="1200" dirty="0">
                <a:solidFill>
                  <a:srgbClr val="0070C0"/>
                </a:solidFill>
              </a:rPr>
              <a:t>Det er et stort ansvar man påtar seg som trener nå, ved en </a:t>
            </a:r>
            <a:r>
              <a:rPr lang="nb-NO" sz="1200" dirty="0" err="1">
                <a:solidFill>
                  <a:srgbClr val="0070C0"/>
                </a:solidFill>
              </a:rPr>
              <a:t>evnt</a:t>
            </a:r>
            <a:r>
              <a:rPr lang="nb-NO" sz="1200" dirty="0">
                <a:solidFill>
                  <a:srgbClr val="0070C0"/>
                </a:solidFill>
              </a:rPr>
              <a:t> oppstart. Er man ikke komfortabel med at man kan gjennomføre etter gjeldende regler, </a:t>
            </a:r>
            <a:r>
              <a:rPr lang="nb-NO" sz="1200" dirty="0" smtClean="0">
                <a:solidFill>
                  <a:srgbClr val="0070C0"/>
                </a:solidFill>
              </a:rPr>
              <a:t>avstå </a:t>
            </a:r>
            <a:r>
              <a:rPr lang="nb-NO" sz="1200" dirty="0">
                <a:solidFill>
                  <a:srgbClr val="0070C0"/>
                </a:solidFill>
              </a:rPr>
              <a:t>da fra å gjenoppta treningene. Det er sikkert flere lag her som også er avhengige av foreldrehjelp, for å få dette til å fungere. </a:t>
            </a:r>
            <a:endParaRPr lang="nb-NO" sz="1200" dirty="0" smtClean="0">
              <a:solidFill>
                <a:srgbClr val="0070C0"/>
              </a:solidFill>
            </a:endParaRPr>
          </a:p>
          <a:p>
            <a:pPr algn="l"/>
            <a:r>
              <a:rPr lang="nb-NO" sz="1200" u="sng" dirty="0" smtClean="0">
                <a:solidFill>
                  <a:srgbClr val="0070C0"/>
                </a:solidFill>
              </a:rPr>
              <a:t>Vi ønsker tilbakemelding fra de lagene som ønsker å starte opp, og tilbakemeldingen gis til sportslig leder.</a:t>
            </a:r>
          </a:p>
          <a:p>
            <a:pPr algn="l"/>
            <a:endParaRPr lang="nb-NO" sz="1200" dirty="0">
              <a:solidFill>
                <a:srgbClr val="0070C0"/>
              </a:solidFill>
            </a:endParaRPr>
          </a:p>
          <a:p>
            <a:pPr algn="l"/>
            <a:r>
              <a:rPr lang="nb-NO" sz="1200" dirty="0">
                <a:solidFill>
                  <a:srgbClr val="0070C0"/>
                </a:solidFill>
              </a:rPr>
              <a:t>Det presiseres at dersom et lag/spillere ikke overholder gitte regler, vil dette få konsekvenser for laget til den/de det gjelder.   I ytterste konsekvens vil vi stoppe all aktivitet i regi av Trø/</a:t>
            </a:r>
            <a:r>
              <a:rPr lang="nb-NO" sz="1200" dirty="0" err="1">
                <a:solidFill>
                  <a:srgbClr val="0070C0"/>
                </a:solidFill>
              </a:rPr>
              <a:t>Bå</a:t>
            </a:r>
            <a:r>
              <a:rPr lang="nb-NO" sz="1200" dirty="0">
                <a:solidFill>
                  <a:srgbClr val="0070C0"/>
                </a:solidFill>
              </a:rPr>
              <a:t> FK.</a:t>
            </a:r>
          </a:p>
          <a:p>
            <a:pPr algn="l"/>
            <a:endParaRPr lang="nb-NO" sz="1200" dirty="0">
              <a:solidFill>
                <a:srgbClr val="0070C0"/>
              </a:solidFill>
            </a:endParaRPr>
          </a:p>
          <a:p>
            <a:pPr algn="l"/>
            <a:r>
              <a:rPr lang="nb-NO" sz="1200" dirty="0">
                <a:solidFill>
                  <a:srgbClr val="0070C0"/>
                </a:solidFill>
              </a:rPr>
              <a:t>Når det gjelder treningstider, så ligger de på side </a:t>
            </a:r>
            <a:r>
              <a:rPr lang="nb-NO" sz="1200" dirty="0" smtClean="0">
                <a:solidFill>
                  <a:srgbClr val="0070C0"/>
                </a:solidFill>
              </a:rPr>
              <a:t>6 </a:t>
            </a:r>
            <a:r>
              <a:rPr lang="nb-NO" sz="1200" dirty="0">
                <a:solidFill>
                  <a:srgbClr val="0070C0"/>
                </a:solidFill>
              </a:rPr>
              <a:t>i dette dokumentet. Vi har her kuttet ned på antall treninger pr uke, nå i starten. Så får vi se hvordan dette fungerer. Tenker at det viktigste nå, er å få barn og unge i noe aktivitet. </a:t>
            </a:r>
            <a:r>
              <a:rPr lang="nb-NO" sz="1200" dirty="0" smtClean="0">
                <a:solidFill>
                  <a:srgbClr val="0070C0"/>
                </a:solidFill>
              </a:rPr>
              <a:t> Alle henvendelser som gjelder treningstid, </a:t>
            </a:r>
            <a:r>
              <a:rPr lang="nb-NO" sz="1200" dirty="0">
                <a:solidFill>
                  <a:srgbClr val="0070C0"/>
                </a:solidFill>
              </a:rPr>
              <a:t>rettes </a:t>
            </a:r>
            <a:r>
              <a:rPr lang="nb-NO" sz="1200" dirty="0" smtClean="0">
                <a:solidFill>
                  <a:srgbClr val="0070C0"/>
                </a:solidFill>
              </a:rPr>
              <a:t>som tidligere til </a:t>
            </a:r>
            <a:r>
              <a:rPr lang="nb-NO" sz="1200" dirty="0">
                <a:solidFill>
                  <a:srgbClr val="0070C0"/>
                </a:solidFill>
              </a:rPr>
              <a:t>Magne på 92824408 eller </a:t>
            </a:r>
            <a:r>
              <a:rPr lang="nb-NO" sz="1200" dirty="0" smtClean="0">
                <a:solidFill>
                  <a:srgbClr val="0070C0"/>
                </a:solidFill>
                <a:hlinkClick r:id="rId2"/>
              </a:rPr>
              <a:t>magne.lindbergsengen@coop.no</a:t>
            </a:r>
            <a:r>
              <a:rPr lang="nb-NO" sz="1200" dirty="0" smtClean="0">
                <a:solidFill>
                  <a:srgbClr val="0070C0"/>
                </a:solidFill>
              </a:rPr>
              <a:t>.</a:t>
            </a:r>
            <a:endParaRPr lang="nb-NO" sz="1200" dirty="0">
              <a:solidFill>
                <a:srgbClr val="0070C0"/>
              </a:solidFill>
            </a:endParaRPr>
          </a:p>
          <a:p>
            <a:pPr algn="l"/>
            <a:endParaRPr lang="nb-NO" sz="1200" dirty="0" smtClean="0">
              <a:solidFill>
                <a:srgbClr val="0070C0"/>
              </a:solidFill>
            </a:endParaRPr>
          </a:p>
          <a:p>
            <a:pPr algn="l"/>
            <a:r>
              <a:rPr lang="nb-NO" sz="1200" dirty="0" smtClean="0">
                <a:solidFill>
                  <a:srgbClr val="0070C0"/>
                </a:solidFill>
              </a:rPr>
              <a:t>Er det ting som er uklart eller som dere har spørsmål til, ta kontakt med sportslig leder;</a:t>
            </a:r>
          </a:p>
          <a:p>
            <a:pPr algn="l"/>
            <a:endParaRPr lang="nb-NO" sz="1200" dirty="0" smtClean="0">
              <a:solidFill>
                <a:srgbClr val="0070C0"/>
              </a:solidFill>
            </a:endParaRPr>
          </a:p>
          <a:p>
            <a:pPr algn="l"/>
            <a:r>
              <a:rPr lang="nb-NO" sz="1200" dirty="0" smtClean="0">
                <a:solidFill>
                  <a:srgbClr val="0070C0"/>
                </a:solidFill>
              </a:rPr>
              <a:t>Sportslig leder ungdomsfotball Laila Strengen 90634033 eller </a:t>
            </a:r>
            <a:r>
              <a:rPr lang="nb-NO" sz="1200" dirty="0" smtClean="0">
                <a:solidFill>
                  <a:srgbClr val="0070C0"/>
                </a:solidFill>
                <a:hlinkClick r:id="rId3"/>
              </a:rPr>
              <a:t>strengen75@gmail.com</a:t>
            </a:r>
            <a:r>
              <a:rPr lang="nb-NO" sz="1200" dirty="0" smtClean="0">
                <a:solidFill>
                  <a:srgbClr val="0070C0"/>
                </a:solidFill>
              </a:rPr>
              <a:t> </a:t>
            </a:r>
          </a:p>
          <a:p>
            <a:pPr algn="l"/>
            <a:r>
              <a:rPr lang="nb-NO" sz="1200" dirty="0" smtClean="0">
                <a:solidFill>
                  <a:srgbClr val="0070C0"/>
                </a:solidFill>
              </a:rPr>
              <a:t>Sportslig leder barnefotballen Yvonne Sukken 95910245 eller </a:t>
            </a:r>
            <a:r>
              <a:rPr lang="nb-NO" sz="1200" dirty="0" smtClean="0">
                <a:solidFill>
                  <a:srgbClr val="0070C0"/>
                </a:solidFill>
                <a:hlinkClick r:id="rId4"/>
              </a:rPr>
              <a:t>sukken@online.no</a:t>
            </a:r>
            <a:endParaRPr lang="nb-NO" sz="1200" dirty="0" smtClean="0">
              <a:solidFill>
                <a:srgbClr val="0070C0"/>
              </a:solidFill>
            </a:endParaRPr>
          </a:p>
          <a:p>
            <a:pPr algn="l"/>
            <a:endParaRPr lang="nb-NO" sz="1200" dirty="0" smtClean="0">
              <a:solidFill>
                <a:srgbClr val="0070C0"/>
              </a:solidFill>
            </a:endParaRPr>
          </a:p>
          <a:p>
            <a:pPr algn="l"/>
            <a:endParaRPr lang="nb-NO" sz="1200" dirty="0">
              <a:solidFill>
                <a:srgbClr val="0070C0"/>
              </a:solidFill>
            </a:endParaRPr>
          </a:p>
          <a:p>
            <a:pPr algn="l"/>
            <a:r>
              <a:rPr lang="nb-NO" sz="1200" dirty="0" smtClean="0">
                <a:solidFill>
                  <a:srgbClr val="0070C0"/>
                </a:solidFill>
              </a:rPr>
              <a:t>Øvrige henvendelser rettes til undertegnede. </a:t>
            </a:r>
            <a:endParaRPr lang="nb-NO" sz="1200" dirty="0">
              <a:solidFill>
                <a:srgbClr val="0070C0"/>
              </a:solidFill>
            </a:endParaRPr>
          </a:p>
          <a:p>
            <a:endParaRPr lang="nb-NO" sz="1200" dirty="0" smtClean="0">
              <a:solidFill>
                <a:srgbClr val="0070C0"/>
              </a:solidFill>
            </a:endParaRPr>
          </a:p>
          <a:p>
            <a:r>
              <a:rPr lang="nb-NO" sz="1200" dirty="0" smtClean="0">
                <a:solidFill>
                  <a:srgbClr val="0070C0"/>
                </a:solidFill>
              </a:rPr>
              <a:t>Lykke </a:t>
            </a:r>
            <a:r>
              <a:rPr lang="nb-NO" sz="1200" dirty="0">
                <a:solidFill>
                  <a:srgbClr val="0070C0"/>
                </a:solidFill>
              </a:rPr>
              <a:t>til</a:t>
            </a:r>
            <a:r>
              <a:rPr lang="nb-NO" sz="1200" dirty="0" smtClean="0">
                <a:solidFill>
                  <a:srgbClr val="0070C0"/>
                </a:solidFill>
              </a:rPr>
              <a:t>!</a:t>
            </a:r>
            <a:endParaRPr lang="nb-NO" sz="1200" dirty="0">
              <a:solidFill>
                <a:srgbClr val="0070C0"/>
              </a:solidFill>
            </a:endParaRPr>
          </a:p>
          <a:p>
            <a:endParaRPr lang="nb-NO" sz="1200" dirty="0">
              <a:solidFill>
                <a:srgbClr val="0070C0"/>
              </a:solidFill>
            </a:endParaRPr>
          </a:p>
          <a:p>
            <a:r>
              <a:rPr lang="nb-NO" sz="1200" dirty="0">
                <a:solidFill>
                  <a:srgbClr val="0070C0"/>
                </a:solidFill>
              </a:rPr>
              <a:t>Geir Ødeby</a:t>
            </a:r>
          </a:p>
          <a:p>
            <a:r>
              <a:rPr lang="nb-NO" sz="1200" dirty="0">
                <a:solidFill>
                  <a:srgbClr val="0070C0"/>
                </a:solidFill>
              </a:rPr>
              <a:t>Leder Trø/</a:t>
            </a:r>
            <a:r>
              <a:rPr lang="nb-NO" sz="1200" dirty="0" err="1">
                <a:solidFill>
                  <a:srgbClr val="0070C0"/>
                </a:solidFill>
              </a:rPr>
              <a:t>Bå</a:t>
            </a:r>
            <a:r>
              <a:rPr lang="nb-NO" sz="1200" dirty="0">
                <a:solidFill>
                  <a:srgbClr val="0070C0"/>
                </a:solidFill>
              </a:rPr>
              <a:t> FK</a:t>
            </a:r>
          </a:p>
          <a:p>
            <a:pPr algn="l"/>
            <a:r>
              <a:rPr lang="nb-NO" sz="1200" dirty="0" smtClean="0">
                <a:solidFill>
                  <a:srgbClr val="0070C0"/>
                </a:solidFill>
              </a:rPr>
              <a:t>                                                                                                        92030745 / </a:t>
            </a:r>
            <a:r>
              <a:rPr lang="nb-NO" sz="1200" dirty="0" smtClean="0">
                <a:solidFill>
                  <a:srgbClr val="0070C0"/>
                </a:solidFill>
                <a:hlinkClick r:id="rId5"/>
              </a:rPr>
              <a:t>leder@trobafk.no</a:t>
            </a:r>
            <a:r>
              <a:rPr lang="nb-NO" sz="1200" dirty="0" smtClean="0">
                <a:solidFill>
                  <a:srgbClr val="0070C0"/>
                </a:solidFill>
              </a:rPr>
              <a:t> </a:t>
            </a:r>
            <a:endParaRPr lang="nb-NO" sz="1200" dirty="0">
              <a:solidFill>
                <a:srgbClr val="0070C0"/>
              </a:solidFill>
            </a:endParaRPr>
          </a:p>
        </p:txBody>
      </p:sp>
      <p:pic>
        <p:nvPicPr>
          <p:cNvPr id="6" name="Bilde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7504" y="116632"/>
            <a:ext cx="648072" cy="648072"/>
          </a:xfrm>
          <a:prstGeom prst="rect">
            <a:avLst/>
          </a:prstGeom>
        </p:spPr>
      </p:pic>
    </p:spTree>
    <p:extLst>
      <p:ext uri="{BB962C8B-B14F-4D97-AF65-F5344CB8AC3E}">
        <p14:creationId xmlns:p14="http://schemas.microsoft.com/office/powerpoint/2010/main" val="4173617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a:xfrm>
            <a:off x="457200" y="273050"/>
            <a:ext cx="3008313" cy="851694"/>
          </a:xfrm>
        </p:spPr>
        <p:txBody>
          <a:bodyPr>
            <a:noAutofit/>
          </a:bodyPr>
          <a:lstStyle/>
          <a:p>
            <a:pPr algn="ctr"/>
            <a:r>
              <a:rPr lang="nb-NO" sz="2800" dirty="0">
                <a:solidFill>
                  <a:srgbClr val="0070C0"/>
                </a:solidFill>
              </a:rPr>
              <a:t>Trø/</a:t>
            </a:r>
            <a:r>
              <a:rPr lang="nb-NO" sz="2800" dirty="0" err="1">
                <a:solidFill>
                  <a:srgbClr val="0070C0"/>
                </a:solidFill>
              </a:rPr>
              <a:t>Bå</a:t>
            </a:r>
            <a:r>
              <a:rPr lang="nb-NO" sz="2800" dirty="0">
                <a:solidFill>
                  <a:srgbClr val="0070C0"/>
                </a:solidFill>
              </a:rPr>
              <a:t> </a:t>
            </a:r>
            <a:r>
              <a:rPr lang="nb-NO" sz="2800" dirty="0" err="1">
                <a:solidFill>
                  <a:srgbClr val="0070C0"/>
                </a:solidFill>
              </a:rPr>
              <a:t>FK`s</a:t>
            </a:r>
            <a:r>
              <a:rPr lang="nb-NO" sz="2800" dirty="0">
                <a:solidFill>
                  <a:srgbClr val="0070C0"/>
                </a:solidFill>
              </a:rPr>
              <a:t> koronavettregler</a:t>
            </a:r>
          </a:p>
        </p:txBody>
      </p:sp>
      <p:sp>
        <p:nvSpPr>
          <p:cNvPr id="6" name="Plassholder for tekst 5"/>
          <p:cNvSpPr>
            <a:spLocks noGrp="1"/>
          </p:cNvSpPr>
          <p:nvPr>
            <p:ph type="body" sz="half" idx="2"/>
          </p:nvPr>
        </p:nvSpPr>
        <p:spPr/>
        <p:txBody>
          <a:bodyPr/>
          <a:lstStyle/>
          <a:p>
            <a:r>
              <a:rPr lang="nb-NO" i="1" dirty="0">
                <a:solidFill>
                  <a:srgbClr val="0070C0"/>
                </a:solidFill>
              </a:rPr>
              <a:t>Følgende gjelder for </a:t>
            </a:r>
            <a:r>
              <a:rPr lang="nb-NO" i="1" u="sng" dirty="0">
                <a:solidFill>
                  <a:srgbClr val="0070C0"/>
                </a:solidFill>
              </a:rPr>
              <a:t>all</a:t>
            </a:r>
            <a:r>
              <a:rPr lang="nb-NO" i="1" dirty="0">
                <a:solidFill>
                  <a:srgbClr val="0070C0"/>
                </a:solidFill>
              </a:rPr>
              <a:t> aktivitet på våre fotballbaner – både </a:t>
            </a:r>
            <a:r>
              <a:rPr lang="nb-NO" i="1" dirty="0" err="1">
                <a:solidFill>
                  <a:srgbClr val="0070C0"/>
                </a:solidFill>
              </a:rPr>
              <a:t>egeninitiert</a:t>
            </a:r>
            <a:r>
              <a:rPr lang="nb-NO" i="1" dirty="0">
                <a:solidFill>
                  <a:srgbClr val="0070C0"/>
                </a:solidFill>
              </a:rPr>
              <a:t> og klubborganisert</a:t>
            </a:r>
          </a:p>
          <a:p>
            <a:endParaRPr lang="nb-NO" i="1" dirty="0">
              <a:solidFill>
                <a:srgbClr val="0070C0"/>
              </a:solidFill>
            </a:endParaRPr>
          </a:p>
          <a:p>
            <a:pPr marL="285750" indent="-285750">
              <a:buFontTx/>
              <a:buChar char="-"/>
            </a:pPr>
            <a:r>
              <a:rPr lang="nb-NO" sz="1000" dirty="0">
                <a:solidFill>
                  <a:srgbClr val="0070C0"/>
                </a:solidFill>
              </a:rPr>
              <a:t>Det </a:t>
            </a:r>
            <a:r>
              <a:rPr lang="nb-NO" sz="1000" u="sng" dirty="0">
                <a:solidFill>
                  <a:srgbClr val="0070C0"/>
                </a:solidFill>
              </a:rPr>
              <a:t>skal</a:t>
            </a:r>
            <a:r>
              <a:rPr lang="nb-NO" sz="1000" dirty="0">
                <a:solidFill>
                  <a:srgbClr val="0070C0"/>
                </a:solidFill>
              </a:rPr>
              <a:t> være en voksenperson tilstede pr gruppe ved </a:t>
            </a:r>
            <a:r>
              <a:rPr lang="nb-NO" sz="1000" u="sng" dirty="0">
                <a:solidFill>
                  <a:srgbClr val="0070C0"/>
                </a:solidFill>
              </a:rPr>
              <a:t>all fotballaktivitet </a:t>
            </a:r>
            <a:r>
              <a:rPr lang="nb-NO" sz="1000" dirty="0">
                <a:solidFill>
                  <a:srgbClr val="0070C0"/>
                </a:solidFill>
              </a:rPr>
              <a:t>for barn og unge under 15 år</a:t>
            </a:r>
          </a:p>
          <a:p>
            <a:pPr marL="285750" indent="-285750">
              <a:buFontTx/>
              <a:buChar char="-"/>
            </a:pPr>
            <a:r>
              <a:rPr lang="nb-NO" sz="1000" dirty="0">
                <a:solidFill>
                  <a:srgbClr val="0070C0"/>
                </a:solidFill>
              </a:rPr>
              <a:t>Ikke flere enn fem personer pr gruppe. Fire spillere + en trener/leder/voksen</a:t>
            </a:r>
          </a:p>
          <a:p>
            <a:pPr marL="285750" indent="-285750">
              <a:buFontTx/>
              <a:buChar char="-"/>
            </a:pPr>
            <a:r>
              <a:rPr lang="nb-NO" sz="1000" dirty="0">
                <a:solidFill>
                  <a:srgbClr val="0070C0"/>
                </a:solidFill>
              </a:rPr>
              <a:t>Alltid to meters avstand eller mer, både innad i gruppen og til eventuelle andre grupper. Det gjelder også ved oppmøte og inndeling av grupper.</a:t>
            </a:r>
          </a:p>
          <a:p>
            <a:pPr marL="285750" indent="-285750">
              <a:buFontTx/>
              <a:buChar char="-"/>
            </a:pPr>
            <a:r>
              <a:rPr lang="nb-NO" sz="1000" dirty="0">
                <a:solidFill>
                  <a:srgbClr val="0070C0"/>
                </a:solidFill>
              </a:rPr>
              <a:t>Det er ikke tillatt med aktiviteter hvor spillerne kjemper om ballen eller på annen måte er i fysisk nærkontakt med hverandre.</a:t>
            </a:r>
          </a:p>
          <a:p>
            <a:pPr marL="285750" indent="-285750">
              <a:buFontTx/>
              <a:buChar char="-"/>
            </a:pPr>
            <a:r>
              <a:rPr lang="nb-NO" sz="1000" dirty="0">
                <a:solidFill>
                  <a:srgbClr val="0070C0"/>
                </a:solidFill>
              </a:rPr>
              <a:t>Husk at ballen er en potensiell smittekilde og må rengjøres med såpe før og etter bruk</a:t>
            </a:r>
          </a:p>
          <a:p>
            <a:pPr marL="285750" indent="-285750">
              <a:buFontTx/>
              <a:buChar char="-"/>
            </a:pPr>
            <a:r>
              <a:rPr lang="nb-NO" sz="1000" dirty="0">
                <a:solidFill>
                  <a:srgbClr val="0070C0"/>
                </a:solidFill>
              </a:rPr>
              <a:t>Ikke ta på ballen med hendene</a:t>
            </a:r>
          </a:p>
          <a:p>
            <a:pPr marL="285750" indent="-285750">
              <a:buFontTx/>
              <a:buChar char="-"/>
            </a:pPr>
            <a:r>
              <a:rPr lang="nb-NO" sz="1000" dirty="0">
                <a:solidFill>
                  <a:srgbClr val="0070C0"/>
                </a:solidFill>
              </a:rPr>
              <a:t>Unngå heading</a:t>
            </a:r>
          </a:p>
          <a:p>
            <a:pPr marL="285750" indent="-285750">
              <a:buFontTx/>
              <a:buChar char="-"/>
            </a:pPr>
            <a:r>
              <a:rPr lang="nb-NO" sz="1000" dirty="0">
                <a:solidFill>
                  <a:srgbClr val="0070C0"/>
                </a:solidFill>
              </a:rPr>
              <a:t>Kjegler og annet utstyr bør håndteres av en og samme person gjennom hele aktiviteten</a:t>
            </a:r>
          </a:p>
          <a:p>
            <a:pPr marL="285750" indent="-285750">
              <a:buFontTx/>
              <a:buChar char="-"/>
            </a:pPr>
            <a:r>
              <a:rPr lang="nb-NO" sz="1000" dirty="0">
                <a:solidFill>
                  <a:srgbClr val="0070C0"/>
                </a:solidFill>
              </a:rPr>
              <a:t>Felles garderober skal ikke benyttes</a:t>
            </a:r>
          </a:p>
          <a:p>
            <a:pPr marL="285750" indent="-285750">
              <a:buFontTx/>
              <a:buChar char="-"/>
            </a:pPr>
            <a:r>
              <a:rPr lang="nb-NO" sz="1000" dirty="0">
                <a:solidFill>
                  <a:srgbClr val="0070C0"/>
                </a:solidFill>
              </a:rPr>
              <a:t>Husk gode hygienerutiner, som grundig vask av hender før og etter aktiviteten</a:t>
            </a:r>
          </a:p>
        </p:txBody>
      </p:sp>
      <p:pic>
        <p:nvPicPr>
          <p:cNvPr id="15" name="Plassholder for innhold 14" descr="Skjermutklipp"/>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211960" y="548680"/>
            <a:ext cx="4089832" cy="5853113"/>
          </a:xfrm>
        </p:spPr>
      </p:pic>
      <p:pic>
        <p:nvPicPr>
          <p:cNvPr id="16" name="Bilde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504" y="116632"/>
            <a:ext cx="648072" cy="648072"/>
          </a:xfrm>
          <a:prstGeom prst="rect">
            <a:avLst/>
          </a:prstGeom>
        </p:spPr>
      </p:pic>
    </p:spTree>
    <p:extLst>
      <p:ext uri="{BB962C8B-B14F-4D97-AF65-F5344CB8AC3E}">
        <p14:creationId xmlns:p14="http://schemas.microsoft.com/office/powerpoint/2010/main" val="34569641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solidFill>
                  <a:srgbClr val="0070C0"/>
                </a:solidFill>
              </a:rPr>
              <a:t>Koronavettregler for keepertrening</a:t>
            </a:r>
            <a:endParaRPr lang="nb-NO" dirty="0">
              <a:solidFill>
                <a:srgbClr val="0070C0"/>
              </a:solidFill>
            </a:endParaRPr>
          </a:p>
        </p:txBody>
      </p:sp>
      <p:sp>
        <p:nvSpPr>
          <p:cNvPr id="3" name="Plassholder for innhold 2"/>
          <p:cNvSpPr>
            <a:spLocks noGrp="1"/>
          </p:cNvSpPr>
          <p:nvPr>
            <p:ph idx="1"/>
          </p:nvPr>
        </p:nvSpPr>
        <p:spPr>
          <a:xfrm>
            <a:off x="457200" y="1700808"/>
            <a:ext cx="8229600" cy="4525963"/>
          </a:xfrm>
        </p:spPr>
        <p:txBody>
          <a:bodyPr>
            <a:normAutofit/>
          </a:bodyPr>
          <a:lstStyle/>
          <a:p>
            <a:r>
              <a:rPr lang="nb-NO" sz="1400" dirty="0" smtClean="0">
                <a:solidFill>
                  <a:srgbClr val="0070C0"/>
                </a:solidFill>
              </a:rPr>
              <a:t>Følgende er spesifisert for keepere/keepertrening:</a:t>
            </a:r>
          </a:p>
          <a:p>
            <a:endParaRPr lang="nb-NO" sz="1200" dirty="0">
              <a:solidFill>
                <a:srgbClr val="0070C0"/>
              </a:solidFill>
            </a:endParaRPr>
          </a:p>
          <a:p>
            <a:pPr marL="0" indent="0">
              <a:buNone/>
            </a:pPr>
            <a:r>
              <a:rPr lang="nb-NO" sz="1200" dirty="0" smtClean="0">
                <a:solidFill>
                  <a:srgbClr val="0070C0"/>
                </a:solidFill>
              </a:rPr>
              <a:t>Kun en person pr femmer-gruppe kan ta på ballen gjennom hele økta. Dette betyr at det er rom for at en person kan være keeper, men da er det altså kun denne keeperen som skal håndtere ballen(e) med hendene før, underveis i og etter økta.</a:t>
            </a:r>
          </a:p>
          <a:p>
            <a:pPr marL="0" indent="0">
              <a:buNone/>
            </a:pPr>
            <a:r>
              <a:rPr lang="nb-NO" sz="1200" dirty="0" smtClean="0">
                <a:solidFill>
                  <a:srgbClr val="0070C0"/>
                </a:solidFill>
              </a:rPr>
              <a:t>Eventuelle keepere må bruke egne keeperhansker – og keeperen kan verken spytte i hanskene eller ta seg i ansiktet før, under eller etter aktiviteten.</a:t>
            </a:r>
          </a:p>
          <a:p>
            <a:pPr marL="0" indent="0">
              <a:buNone/>
            </a:pPr>
            <a:endParaRPr lang="nb-NO" sz="1200" dirty="0" smtClean="0">
              <a:solidFill>
                <a:srgbClr val="0070C0"/>
              </a:solidFill>
            </a:endParaRPr>
          </a:p>
          <a:p>
            <a:pPr marL="0" indent="0">
              <a:buNone/>
            </a:pPr>
            <a:endParaRPr lang="nb-NO" sz="1200" dirty="0">
              <a:solidFill>
                <a:srgbClr val="0070C0"/>
              </a:solidFill>
            </a:endParaRPr>
          </a:p>
          <a:p>
            <a:r>
              <a:rPr lang="nb-NO" sz="1400" dirty="0" smtClean="0">
                <a:solidFill>
                  <a:srgbClr val="0070C0"/>
                </a:solidFill>
              </a:rPr>
              <a:t>Følgende </a:t>
            </a:r>
            <a:r>
              <a:rPr lang="nb-NO" sz="1400" dirty="0">
                <a:solidFill>
                  <a:srgbClr val="0070C0"/>
                </a:solidFill>
              </a:rPr>
              <a:t>er </a:t>
            </a:r>
            <a:r>
              <a:rPr lang="nb-NO" sz="1400" dirty="0" smtClean="0">
                <a:solidFill>
                  <a:srgbClr val="0070C0"/>
                </a:solidFill>
              </a:rPr>
              <a:t>IKKE i tråd med anbefalingene:</a:t>
            </a:r>
          </a:p>
          <a:p>
            <a:pPr marL="0" indent="0">
              <a:buNone/>
            </a:pPr>
            <a:endParaRPr lang="nb-NO" sz="1400" dirty="0" smtClean="0">
              <a:solidFill>
                <a:srgbClr val="0070C0"/>
              </a:solidFill>
            </a:endParaRPr>
          </a:p>
          <a:p>
            <a:pPr marL="0" indent="0">
              <a:buNone/>
            </a:pPr>
            <a:r>
              <a:rPr lang="nb-NO" sz="1200" dirty="0" smtClean="0">
                <a:solidFill>
                  <a:srgbClr val="0070C0"/>
                </a:solidFill>
              </a:rPr>
              <a:t>           - Keepertrening med to eller flere keepere.</a:t>
            </a:r>
          </a:p>
          <a:p>
            <a:pPr marL="0" indent="0">
              <a:buNone/>
            </a:pPr>
            <a:r>
              <a:rPr lang="nb-NO" sz="1200" dirty="0">
                <a:solidFill>
                  <a:srgbClr val="0070C0"/>
                </a:solidFill>
              </a:rPr>
              <a:t> </a:t>
            </a:r>
            <a:r>
              <a:rPr lang="nb-NO" sz="1200" dirty="0" smtClean="0">
                <a:solidFill>
                  <a:srgbClr val="0070C0"/>
                </a:solidFill>
              </a:rPr>
              <a:t>          - Skuddøvelser med rullerende keeperbytte.</a:t>
            </a:r>
          </a:p>
          <a:p>
            <a:pPr marL="0" indent="0">
              <a:buNone/>
            </a:pPr>
            <a:r>
              <a:rPr lang="nb-NO" sz="1200" dirty="0">
                <a:solidFill>
                  <a:srgbClr val="0070C0"/>
                </a:solidFill>
              </a:rPr>
              <a:t> </a:t>
            </a:r>
            <a:r>
              <a:rPr lang="nb-NO" sz="1200" dirty="0" smtClean="0">
                <a:solidFill>
                  <a:srgbClr val="0070C0"/>
                </a:solidFill>
              </a:rPr>
              <a:t>          - Keepertrening hvor også keepertrener benytter hendene.</a:t>
            </a:r>
          </a:p>
          <a:p>
            <a:pPr marL="0" indent="0">
              <a:buNone/>
            </a:pPr>
            <a:r>
              <a:rPr lang="nb-NO" sz="1200" dirty="0">
                <a:solidFill>
                  <a:srgbClr val="0070C0"/>
                </a:solidFill>
              </a:rPr>
              <a:t> </a:t>
            </a:r>
            <a:r>
              <a:rPr lang="nb-NO" sz="1200" dirty="0" smtClean="0">
                <a:solidFill>
                  <a:srgbClr val="0070C0"/>
                </a:solidFill>
              </a:rPr>
              <a:t>          - Aktivitet hvor andre enn keeperen blir nødt til å ta opp ballen med hendene. </a:t>
            </a:r>
            <a:endParaRPr lang="nb-NO" sz="1200" dirty="0">
              <a:solidFill>
                <a:srgbClr val="0070C0"/>
              </a:solidFill>
            </a:endParaRPr>
          </a:p>
          <a:p>
            <a:pPr marL="0" indent="0">
              <a:buNone/>
            </a:pPr>
            <a:r>
              <a:rPr lang="nb-NO" sz="1200" dirty="0" smtClean="0">
                <a:solidFill>
                  <a:srgbClr val="0070C0"/>
                </a:solidFill>
              </a:rPr>
              <a:t>              Eks: hvis ballen havner utenfor banen, så er det kun keeperen, og ikke skytter som kan hente denne med hendene.   </a:t>
            </a:r>
            <a:endParaRPr lang="nb-NO" sz="1200" dirty="0">
              <a:solidFill>
                <a:srgbClr val="0070C0"/>
              </a:solidFill>
            </a:endParaRPr>
          </a:p>
          <a:p>
            <a:pPr marL="0" indent="0">
              <a:buNone/>
            </a:pPr>
            <a:endParaRPr lang="nb-NO" sz="1200" dirty="0">
              <a:solidFill>
                <a:srgbClr val="0070C0"/>
              </a:solidFill>
            </a:endParaRPr>
          </a:p>
        </p:txBody>
      </p:sp>
    </p:spTree>
    <p:extLst>
      <p:ext uri="{BB962C8B-B14F-4D97-AF65-F5344CB8AC3E}">
        <p14:creationId xmlns:p14="http://schemas.microsoft.com/office/powerpoint/2010/main" val="16009773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tel 4"/>
          <p:cNvSpPr>
            <a:spLocks noGrp="1"/>
          </p:cNvSpPr>
          <p:nvPr>
            <p:ph type="ctrTitle"/>
          </p:nvPr>
        </p:nvSpPr>
        <p:spPr>
          <a:xfrm>
            <a:off x="611560" y="139101"/>
            <a:ext cx="7772400" cy="936104"/>
          </a:xfrm>
        </p:spPr>
        <p:txBody>
          <a:bodyPr/>
          <a:lstStyle/>
          <a:p>
            <a:r>
              <a:rPr lang="nb-NO" dirty="0">
                <a:solidFill>
                  <a:srgbClr val="0070C0"/>
                </a:solidFill>
              </a:rPr>
              <a:t>Praktisk gjennomføring</a:t>
            </a:r>
          </a:p>
        </p:txBody>
      </p:sp>
      <p:sp>
        <p:nvSpPr>
          <p:cNvPr id="6" name="Undertittel 5"/>
          <p:cNvSpPr>
            <a:spLocks noGrp="1"/>
          </p:cNvSpPr>
          <p:nvPr>
            <p:ph type="subTitle" idx="1"/>
          </p:nvPr>
        </p:nvSpPr>
        <p:spPr>
          <a:xfrm>
            <a:off x="1403648" y="1196752"/>
            <a:ext cx="6400800" cy="4824536"/>
          </a:xfrm>
        </p:spPr>
        <p:txBody>
          <a:bodyPr>
            <a:normAutofit lnSpcReduction="10000"/>
          </a:bodyPr>
          <a:lstStyle/>
          <a:p>
            <a:pPr marL="171450" indent="-171450" algn="l">
              <a:buFontTx/>
              <a:buChar char="-"/>
            </a:pPr>
            <a:r>
              <a:rPr lang="nb-NO" sz="1200" dirty="0">
                <a:solidFill>
                  <a:srgbClr val="0070C0"/>
                </a:solidFill>
              </a:rPr>
              <a:t>Trening er frivillig, både for spillere og lagets støtteapparat. Velger man å starte opp med organisert aktivitet, skal det ikke føres oppmøte i disse koronatider. En del barn og voksne har kanskje nærmeste familie i risikogruppen. De skal ikke føle på at de må på trening for å få «kryss i boka».</a:t>
            </a:r>
          </a:p>
          <a:p>
            <a:pPr marL="171450" indent="-171450" algn="l">
              <a:buFontTx/>
              <a:buChar char="-"/>
            </a:pPr>
            <a:r>
              <a:rPr lang="nb-NO" sz="1200" dirty="0">
                <a:solidFill>
                  <a:srgbClr val="0070C0"/>
                </a:solidFill>
              </a:rPr>
              <a:t>Trenerne overtar ansvaret for spilleren når spilleren er på banen. Transport til og fra er eget ansvar. </a:t>
            </a:r>
          </a:p>
          <a:p>
            <a:pPr marL="171450" indent="-171450" algn="l">
              <a:buFontTx/>
              <a:buChar char="-"/>
            </a:pPr>
            <a:r>
              <a:rPr lang="nb-NO" sz="1200" dirty="0">
                <a:solidFill>
                  <a:srgbClr val="0070C0"/>
                </a:solidFill>
              </a:rPr>
              <a:t>Trenerne deler opp gruppen i faste grupper og gir beskjed om hvordan de er delt inn, før spillerne møter til trening, slik at de er klare over dette før økta starter.</a:t>
            </a:r>
          </a:p>
          <a:p>
            <a:pPr marL="171450" indent="-171450" algn="l">
              <a:buFontTx/>
              <a:buChar char="-"/>
            </a:pPr>
            <a:r>
              <a:rPr lang="nb-NO" sz="1200" dirty="0">
                <a:solidFill>
                  <a:srgbClr val="0070C0"/>
                </a:solidFill>
              </a:rPr>
              <a:t>Foreldre </a:t>
            </a:r>
            <a:r>
              <a:rPr lang="nb-NO" sz="1200" u="sng" dirty="0">
                <a:solidFill>
                  <a:srgbClr val="0070C0"/>
                </a:solidFill>
              </a:rPr>
              <a:t>skal</a:t>
            </a:r>
            <a:r>
              <a:rPr lang="nb-NO" sz="1200" dirty="0">
                <a:solidFill>
                  <a:srgbClr val="0070C0"/>
                </a:solidFill>
              </a:rPr>
              <a:t> gjøres kjent med retningslinjene</a:t>
            </a:r>
          </a:p>
          <a:p>
            <a:pPr marL="171450" indent="-171450" algn="l">
              <a:buFontTx/>
              <a:buChar char="-"/>
            </a:pPr>
            <a:r>
              <a:rPr lang="nb-NO" sz="1200" dirty="0">
                <a:solidFill>
                  <a:srgbClr val="0070C0"/>
                </a:solidFill>
              </a:rPr>
              <a:t>Vi er avhengige av foreldrehjelp som «vakter» pr gruppe for å kunne gjennomføre aktivitet for barn og unge under 15 år.</a:t>
            </a:r>
          </a:p>
          <a:p>
            <a:pPr marL="171450" indent="-171450" algn="l">
              <a:buFontTx/>
              <a:buChar char="-"/>
            </a:pPr>
            <a:r>
              <a:rPr lang="nb-NO" sz="1200" dirty="0">
                <a:solidFill>
                  <a:srgbClr val="0070C0"/>
                </a:solidFill>
              </a:rPr>
              <a:t>Vi har valgt å ha 15 min opphold mellom treningsslutt og treningsstart, for å kunne rydde og vaske det som må vaskes. Det skal ikke oppstå klynger!</a:t>
            </a:r>
          </a:p>
          <a:p>
            <a:pPr marL="171450" indent="-171450" algn="l">
              <a:buFontTx/>
              <a:buChar char="-"/>
            </a:pPr>
            <a:r>
              <a:rPr lang="nb-NO" sz="1200" dirty="0">
                <a:solidFill>
                  <a:srgbClr val="0070C0"/>
                </a:solidFill>
              </a:rPr>
              <a:t>Spillerne skal ikke møte på banen mer enn 10 min før oppsatt trening, og de skal forlate banen senest 10 min etter endt trening. VIKTIG!</a:t>
            </a:r>
          </a:p>
          <a:p>
            <a:pPr marL="171450" indent="-171450" algn="l">
              <a:buFontTx/>
              <a:buChar char="-"/>
            </a:pPr>
            <a:r>
              <a:rPr lang="nb-NO" sz="1200" dirty="0">
                <a:solidFill>
                  <a:srgbClr val="0070C0"/>
                </a:solidFill>
              </a:rPr>
              <a:t>Alle fotballer skal vaskes </a:t>
            </a:r>
            <a:r>
              <a:rPr lang="nb-NO" sz="1200" dirty="0" smtClean="0">
                <a:solidFill>
                  <a:srgbClr val="0070C0"/>
                </a:solidFill>
              </a:rPr>
              <a:t>både før og etter trening. </a:t>
            </a:r>
            <a:r>
              <a:rPr lang="nb-NO" sz="1200" dirty="0">
                <a:solidFill>
                  <a:srgbClr val="0070C0"/>
                </a:solidFill>
              </a:rPr>
              <a:t>Vaskestasjon etableres i dommergarderoben. Her finner dere bøtter/kar sammen med såpe og hansker. Kun en person pr lag har tilgang til dommergarderoben</a:t>
            </a:r>
            <a:r>
              <a:rPr lang="nb-NO" sz="1200" dirty="0" smtClean="0">
                <a:solidFill>
                  <a:srgbClr val="0070C0"/>
                </a:solidFill>
              </a:rPr>
              <a:t>.</a:t>
            </a:r>
          </a:p>
          <a:p>
            <a:pPr marL="171450" indent="-171450" algn="l">
              <a:buFontTx/>
              <a:buChar char="-"/>
            </a:pPr>
            <a:r>
              <a:rPr lang="nb-NO" sz="1200" dirty="0">
                <a:solidFill>
                  <a:srgbClr val="0070C0"/>
                </a:solidFill>
              </a:rPr>
              <a:t>En fast person henter også det laget trenger av utstyr i utstyrsboden</a:t>
            </a:r>
            <a:r>
              <a:rPr lang="nb-NO" sz="1200" dirty="0" smtClean="0">
                <a:solidFill>
                  <a:srgbClr val="0070C0"/>
                </a:solidFill>
              </a:rPr>
              <a:t>.</a:t>
            </a:r>
          </a:p>
          <a:p>
            <a:pPr marL="171450" indent="-171450" algn="l">
              <a:buFontTx/>
              <a:buChar char="-"/>
            </a:pPr>
            <a:r>
              <a:rPr lang="nb-NO" sz="1200" dirty="0" smtClean="0">
                <a:solidFill>
                  <a:srgbClr val="0070C0"/>
                </a:solidFill>
              </a:rPr>
              <a:t>Bortsett fra dommergarderobe og </a:t>
            </a:r>
            <a:r>
              <a:rPr lang="nb-NO" sz="1200" dirty="0" err="1" smtClean="0">
                <a:solidFill>
                  <a:srgbClr val="0070C0"/>
                </a:solidFill>
              </a:rPr>
              <a:t>utstyrsbod</a:t>
            </a:r>
            <a:r>
              <a:rPr lang="nb-NO" sz="1200" dirty="0" smtClean="0">
                <a:solidFill>
                  <a:srgbClr val="0070C0"/>
                </a:solidFill>
              </a:rPr>
              <a:t>, holdes klubbhuset stengt.</a:t>
            </a:r>
            <a:endParaRPr lang="nb-NO" sz="1200" dirty="0">
              <a:solidFill>
                <a:srgbClr val="0070C0"/>
              </a:solidFill>
            </a:endParaRPr>
          </a:p>
          <a:p>
            <a:pPr marL="171450" indent="-171450" algn="l">
              <a:buFontTx/>
              <a:buChar char="-"/>
            </a:pPr>
            <a:r>
              <a:rPr lang="nb-NO" sz="1200" dirty="0" smtClean="0">
                <a:solidFill>
                  <a:srgbClr val="0070C0"/>
                </a:solidFill>
              </a:rPr>
              <a:t>Når det gjelder lagene som trener i Båstad, så benyttes skøytegruppas klubbhus. Bøtter/kar, såpe og hansker finner dere i yttergangen på klubbhuset. Yttergangen benyttes også som «vaskerom» og vann hentes på kjøkkenet. Også her gjelder adgang for kun en person pr lag. Utstyr til trening, lagres som tidligere i container. Båstadlagene får tilsendt egen mail med info om nøkler og koder til skøytegruppas klubbhus.</a:t>
            </a:r>
          </a:p>
          <a:p>
            <a:pPr marL="171450" indent="-171450" algn="l">
              <a:buFontTx/>
              <a:buChar char="-"/>
            </a:pPr>
            <a:r>
              <a:rPr lang="nb-NO" sz="1200" dirty="0" smtClean="0">
                <a:solidFill>
                  <a:srgbClr val="0070C0"/>
                </a:solidFill>
              </a:rPr>
              <a:t>Link </a:t>
            </a:r>
            <a:r>
              <a:rPr lang="nb-NO" sz="1200" dirty="0">
                <a:solidFill>
                  <a:srgbClr val="0070C0"/>
                </a:solidFill>
              </a:rPr>
              <a:t>til øvelser: </a:t>
            </a:r>
            <a:r>
              <a:rPr lang="nb-NO" sz="1200" dirty="0">
                <a:solidFill>
                  <a:srgbClr val="0070C0"/>
                </a:solidFill>
                <a:hlinkClick r:id="rId2"/>
              </a:rPr>
              <a:t>https://www.fotball.no/barn-og-ungdom/2020/her-er-klubbenes-favorittovelser</a:t>
            </a:r>
            <a:r>
              <a:rPr lang="nb-NO" sz="1200" dirty="0" smtClean="0">
                <a:solidFill>
                  <a:srgbClr val="0070C0"/>
                </a:solidFill>
                <a:hlinkClick r:id="rId2"/>
              </a:rPr>
              <a:t>/</a:t>
            </a:r>
            <a:endParaRPr lang="nb-NO" sz="1200" dirty="0" smtClean="0">
              <a:solidFill>
                <a:srgbClr val="0070C0"/>
              </a:solidFill>
            </a:endParaRPr>
          </a:p>
          <a:p>
            <a:pPr marL="171450" indent="-171450" algn="l">
              <a:buFontTx/>
              <a:buChar char="-"/>
            </a:pPr>
            <a:endParaRPr lang="nb-NO" sz="1200" dirty="0">
              <a:solidFill>
                <a:srgbClr val="0070C0"/>
              </a:solidFill>
            </a:endParaRPr>
          </a:p>
        </p:txBody>
      </p:sp>
      <p:pic>
        <p:nvPicPr>
          <p:cNvPr id="8" name="Bild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504" y="116632"/>
            <a:ext cx="648072" cy="648072"/>
          </a:xfrm>
          <a:prstGeom prst="rect">
            <a:avLst/>
          </a:prstGeom>
        </p:spPr>
      </p:pic>
    </p:spTree>
    <p:extLst>
      <p:ext uri="{BB962C8B-B14F-4D97-AF65-F5344CB8AC3E}">
        <p14:creationId xmlns:p14="http://schemas.microsoft.com/office/powerpoint/2010/main" val="39097557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67544" y="116632"/>
            <a:ext cx="8136904" cy="792088"/>
          </a:xfrm>
        </p:spPr>
        <p:txBody>
          <a:bodyPr/>
          <a:lstStyle/>
          <a:p>
            <a:r>
              <a:rPr lang="nb-NO" dirty="0" smtClean="0">
                <a:solidFill>
                  <a:srgbClr val="00B0F0"/>
                </a:solidFill>
              </a:rPr>
              <a:t>Treningstider f.o.m 4mai</a:t>
            </a:r>
            <a:endParaRPr lang="nb-NO" dirty="0">
              <a:solidFill>
                <a:srgbClr val="00B0F0"/>
              </a:solidFill>
            </a:endParaRPr>
          </a:p>
        </p:txBody>
      </p:sp>
      <p:pic>
        <p:nvPicPr>
          <p:cNvPr id="4" name="Bild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116632"/>
            <a:ext cx="648072" cy="648072"/>
          </a:xfrm>
          <a:prstGeom prst="rect">
            <a:avLst/>
          </a:prstGeom>
        </p:spPr>
      </p:pic>
      <p:pic>
        <p:nvPicPr>
          <p:cNvPr id="3" name="Bilde 2" descr="Skjermutklipp"/>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56864" y="908720"/>
            <a:ext cx="6430272" cy="5706836"/>
          </a:xfrm>
          <a:prstGeom prst="rect">
            <a:avLst/>
          </a:prstGeom>
        </p:spPr>
      </p:pic>
    </p:spTree>
    <p:extLst>
      <p:ext uri="{BB962C8B-B14F-4D97-AF65-F5344CB8AC3E}">
        <p14:creationId xmlns:p14="http://schemas.microsoft.com/office/powerpoint/2010/main" val="38476265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solidFill>
                  <a:srgbClr val="0070C0"/>
                </a:solidFill>
              </a:rPr>
              <a:t>        Baneinndeling</a:t>
            </a:r>
          </a:p>
        </p:txBody>
      </p:sp>
      <p:sp>
        <p:nvSpPr>
          <p:cNvPr id="6" name="Plassholder for tekst 5"/>
          <p:cNvSpPr>
            <a:spLocks noGrp="1"/>
          </p:cNvSpPr>
          <p:nvPr>
            <p:ph type="body" sz="half" idx="2"/>
          </p:nvPr>
        </p:nvSpPr>
        <p:spPr>
          <a:xfrm>
            <a:off x="457200" y="2276872"/>
            <a:ext cx="3466728" cy="3849291"/>
          </a:xfrm>
        </p:spPr>
        <p:txBody>
          <a:bodyPr/>
          <a:lstStyle/>
          <a:p>
            <a:r>
              <a:rPr lang="nb-NO" dirty="0">
                <a:solidFill>
                  <a:srgbClr val="0070C0"/>
                </a:solidFill>
              </a:rPr>
              <a:t>Banen deles i 8 deler</a:t>
            </a:r>
          </a:p>
          <a:p>
            <a:endParaRPr lang="nb-NO" dirty="0">
              <a:solidFill>
                <a:srgbClr val="0070C0"/>
              </a:solidFill>
            </a:endParaRPr>
          </a:p>
          <a:p>
            <a:r>
              <a:rPr lang="nb-NO" dirty="0">
                <a:solidFill>
                  <a:srgbClr val="0070C0"/>
                </a:solidFill>
              </a:rPr>
              <a:t>Maks fem personer pr gruppe. Fire spillere + en trener/leder/voksen.</a:t>
            </a:r>
          </a:p>
          <a:p>
            <a:endParaRPr lang="nb-NO" dirty="0">
              <a:solidFill>
                <a:srgbClr val="0070C0"/>
              </a:solidFill>
            </a:endParaRPr>
          </a:p>
          <a:p>
            <a:r>
              <a:rPr lang="nb-NO" dirty="0">
                <a:solidFill>
                  <a:srgbClr val="0070C0"/>
                </a:solidFill>
              </a:rPr>
              <a:t>Totalt maks 32 spillere + 8 trenere/ledere/voksne på banen samtidig</a:t>
            </a:r>
          </a:p>
        </p:txBody>
      </p:sp>
      <p:pic>
        <p:nvPicPr>
          <p:cNvPr id="7" name="Bild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116632"/>
            <a:ext cx="648072" cy="648072"/>
          </a:xfrm>
          <a:prstGeom prst="rect">
            <a:avLst/>
          </a:prstGeom>
        </p:spPr>
      </p:pic>
      <p:pic>
        <p:nvPicPr>
          <p:cNvPr id="8" name="Plassholder for innhold 9" descr="Skjermutklipp"/>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923928" y="548680"/>
            <a:ext cx="4785368" cy="5853113"/>
          </a:xfrm>
        </p:spPr>
      </p:pic>
    </p:spTree>
    <p:extLst>
      <p:ext uri="{BB962C8B-B14F-4D97-AF65-F5344CB8AC3E}">
        <p14:creationId xmlns:p14="http://schemas.microsoft.com/office/powerpoint/2010/main" val="20907530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tel 4"/>
          <p:cNvSpPr>
            <a:spLocks noGrp="1"/>
          </p:cNvSpPr>
          <p:nvPr>
            <p:ph type="title"/>
          </p:nvPr>
        </p:nvSpPr>
        <p:spPr/>
        <p:txBody>
          <a:bodyPr/>
          <a:lstStyle/>
          <a:p>
            <a:r>
              <a:rPr lang="nb-NO" dirty="0">
                <a:solidFill>
                  <a:srgbClr val="0070C0"/>
                </a:solidFill>
              </a:rPr>
              <a:t>Info til spillere</a:t>
            </a:r>
          </a:p>
        </p:txBody>
      </p:sp>
      <p:pic>
        <p:nvPicPr>
          <p:cNvPr id="11" name="Bild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116632"/>
            <a:ext cx="648072" cy="648072"/>
          </a:xfrm>
          <a:prstGeom prst="rect">
            <a:avLst/>
          </a:prstGeom>
        </p:spPr>
      </p:pic>
      <p:pic>
        <p:nvPicPr>
          <p:cNvPr id="15" name="Plassholder for innhold 14" descr="Skjermutklipp"/>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57200" y="1880486"/>
            <a:ext cx="8229600" cy="3965391"/>
          </a:xfrm>
        </p:spPr>
      </p:pic>
    </p:spTree>
    <p:extLst>
      <p:ext uri="{BB962C8B-B14F-4D97-AF65-F5344CB8AC3E}">
        <p14:creationId xmlns:p14="http://schemas.microsoft.com/office/powerpoint/2010/main" val="37875840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780006629DA994E9554006D21BF0D2C" ma:contentTypeVersion="11" ma:contentTypeDescription="Create a new document." ma:contentTypeScope="" ma:versionID="421e224761550cf9b990ade1233bcb10">
  <xsd:schema xmlns:xsd="http://www.w3.org/2001/XMLSchema" xmlns:xs="http://www.w3.org/2001/XMLSchema" xmlns:p="http://schemas.microsoft.com/office/2006/metadata/properties" xmlns:ns3="2c3ac863-dbee-4f68-b4e9-2e52c657fbb3" xmlns:ns4="53cc18b8-4b2b-447b-8b71-c128952a4ee7" targetNamespace="http://schemas.microsoft.com/office/2006/metadata/properties" ma:root="true" ma:fieldsID="b9be4b0a9178850836d62c7837e021b2" ns3:_="" ns4:_="">
    <xsd:import namespace="2c3ac863-dbee-4f68-b4e9-2e52c657fbb3"/>
    <xsd:import namespace="53cc18b8-4b2b-447b-8b71-c128952a4ee7"/>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DateTaken" minOccurs="0"/>
                <xsd:element ref="ns4:MediaServiceOCR" minOccurs="0"/>
                <xsd:element ref="ns4:MediaServiceLocation"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3ac863-dbee-4f68-b4e9-2e52c657fbb3"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3cc18b8-4b2b-447b-8b71-c128952a4ee7"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3" nillable="true" ma:displayName="MediaServiceAutoTags" ma:description="" ma:internalName="MediaServiceAutoTags" ma:readOnly="true">
      <xsd:simpleType>
        <xsd:restriction base="dms:Text"/>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A49E3B8-E5BE-469A-B017-27EBA10A23F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c3ac863-dbee-4f68-b4e9-2e52c657fbb3"/>
    <ds:schemaRef ds:uri="53cc18b8-4b2b-447b-8b71-c128952a4ee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F6EE8C5-6742-4D05-AE9A-7FCA19C32B5E}">
  <ds:schemaRefs>
    <ds:schemaRef ds:uri="http://schemas.microsoft.com/office/2006/documentManagement/types"/>
    <ds:schemaRef ds:uri="http://purl.org/dc/elements/1.1/"/>
    <ds:schemaRef ds:uri="http://schemas.openxmlformats.org/package/2006/metadata/core-properties"/>
    <ds:schemaRef ds:uri="2c3ac863-dbee-4f68-b4e9-2e52c657fbb3"/>
    <ds:schemaRef ds:uri="http://purl.org/dc/terms/"/>
    <ds:schemaRef ds:uri="http://schemas.microsoft.com/office/infopath/2007/PartnerControls"/>
    <ds:schemaRef ds:uri="http://schemas.microsoft.com/office/2006/metadata/properties"/>
    <ds:schemaRef ds:uri="53cc18b8-4b2b-447b-8b71-c128952a4ee7"/>
    <ds:schemaRef ds:uri="http://www.w3.org/XML/1998/namespace"/>
    <ds:schemaRef ds:uri="http://purl.org/dc/dcmitype/"/>
  </ds:schemaRefs>
</ds:datastoreItem>
</file>

<file path=customXml/itemProps3.xml><?xml version="1.0" encoding="utf-8"?>
<ds:datastoreItem xmlns:ds="http://schemas.openxmlformats.org/officeDocument/2006/customXml" ds:itemID="{D14D62AC-4B88-47B6-A41D-0DBE6566CCE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984</TotalTime>
  <Words>1058</Words>
  <Application>Microsoft Office PowerPoint</Application>
  <PresentationFormat>Skjermfremvisning (4:3)</PresentationFormat>
  <Paragraphs>77</Paragraphs>
  <Slides>8</Slides>
  <Notes>0</Notes>
  <HiddenSlides>0</HiddenSlides>
  <MMClips>0</MMClips>
  <ScaleCrop>false</ScaleCrop>
  <HeadingPairs>
    <vt:vector size="6" baseType="variant">
      <vt:variant>
        <vt:lpstr>Brukte skrifter</vt:lpstr>
      </vt:variant>
      <vt:variant>
        <vt:i4>2</vt:i4>
      </vt:variant>
      <vt:variant>
        <vt:lpstr>Tema</vt:lpstr>
      </vt:variant>
      <vt:variant>
        <vt:i4>1</vt:i4>
      </vt:variant>
      <vt:variant>
        <vt:lpstr>Lysbildetitler</vt:lpstr>
      </vt:variant>
      <vt:variant>
        <vt:i4>8</vt:i4>
      </vt:variant>
    </vt:vector>
  </HeadingPairs>
  <TitlesOfParts>
    <vt:vector size="11" baseType="lpstr">
      <vt:lpstr>Arial</vt:lpstr>
      <vt:lpstr>Calibri</vt:lpstr>
      <vt:lpstr>Office-tema</vt:lpstr>
      <vt:lpstr>KORONAVEILEDER</vt:lpstr>
      <vt:lpstr>Innledning</vt:lpstr>
      <vt:lpstr>Trø/Bå FK`s koronavettregler</vt:lpstr>
      <vt:lpstr>Koronavettregler for keepertrening</vt:lpstr>
      <vt:lpstr>Praktisk gjennomføring</vt:lpstr>
      <vt:lpstr>Treningstider f.o.m 4mai</vt:lpstr>
      <vt:lpstr>        Baneinndeling</vt:lpstr>
      <vt:lpstr>Info til spillere</vt:lpstr>
    </vt:vector>
  </TitlesOfParts>
  <Company>Ergogroup 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KORONAVEILEDER</dc:title>
  <dc:creator>Geir Ødeby</dc:creator>
  <cp:lastModifiedBy>Geir Ødeby</cp:lastModifiedBy>
  <cp:revision>44</cp:revision>
  <dcterms:created xsi:type="dcterms:W3CDTF">2020-04-21T08:34:19Z</dcterms:created>
  <dcterms:modified xsi:type="dcterms:W3CDTF">2020-04-26T07:41:58Z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0x010100A780006629DA994E9554006D21BF0D2C</vt:lpwstr>
  </property>
</Properties>
</file>